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CA2F-EA37-4DC7-B06D-FDF55A682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AD21D4-99ED-40B8-B863-9B6855F78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954ED-9EA1-4DE4-8C05-67166D610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828E-C553-4BCC-9E1E-53D7EBBDD72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AA85B-CFAA-4A49-8E6B-668BCA3F0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06687-BBCE-46D3-AD82-E09C85382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71E4-C481-4EED-B4E2-7CDA9CFD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0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CF8F-57E4-414A-86B7-4E73ACA1F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51B33-1643-4735-9913-3B41CB81B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246FE-CAC1-4CD4-90F5-48EFF7C7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828E-C553-4BCC-9E1E-53D7EBBDD72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90F84-B52A-4624-AA63-A4920D332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A31C1-45FB-4D63-8227-FD2FE1758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71E4-C481-4EED-B4E2-7CDA9CFD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0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5B23C-1D4A-4EF8-945D-A6F577267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40BF4-7DFC-495E-BDF6-A2E213047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B8756-4D1D-4BF7-B341-56C4189B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828E-C553-4BCC-9E1E-53D7EBBDD72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7AAAC-715D-4A7D-8655-40E236FD0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05C49-20F0-4FFF-B0FF-B2989C0E0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71E4-C481-4EED-B4E2-7CDA9CFD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9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66FD4-76A9-402E-81C6-94C20C96F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59120-F0B5-47C9-8E49-66D0E185D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09B87-2676-4359-BB99-F762A485E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828E-C553-4BCC-9E1E-53D7EBBDD72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6FAC8-B9B2-4A32-8B9A-CF8AF98C6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8002A-F1F1-4368-8573-18430AEB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71E4-C481-4EED-B4E2-7CDA9CFD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6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7AFD7-5F65-4329-8A67-840797A1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37192-615D-4832-8088-5C166DE01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1DD38-050F-4E2A-9DE1-DF0AC42CD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828E-C553-4BCC-9E1E-53D7EBBDD72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0D0FA-2197-48F2-A7E5-405F8BF38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38C61-7E2B-46B3-924A-0BD99F017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71E4-C481-4EED-B4E2-7CDA9CFD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64ED8-10B1-43B9-BC76-256DFCEF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4923-571F-407F-81AA-FE5AC3509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A7696-FEC0-4BDE-82A6-E2D060DB9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05BA1-133E-4014-881B-C301B48A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828E-C553-4BCC-9E1E-53D7EBBDD72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5CFB1A-332C-4710-A84A-A9580866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EE88E-8F58-44B1-AD56-F23784863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71E4-C481-4EED-B4E2-7CDA9CFD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6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77BF0-B48F-4D92-9902-08889DF0A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6F3AE-2C3F-4B9F-A44E-6A7EA3061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6F014-677C-4A28-A7D3-5C998022C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9B38F6-C87F-4E5D-858F-7ED6EFAA5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6A2645-86E0-4625-9DFA-D21E137999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3F2382-8500-4878-A148-289C13C36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828E-C553-4BCC-9E1E-53D7EBBDD72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97A246-B967-41A6-A100-10B90230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377FE6-1B47-425A-B056-3576C11A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71E4-C481-4EED-B4E2-7CDA9CFD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21A67-8ABB-476E-A6C1-EB60AD82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4B7E56-C9E2-4465-B958-75DE7B8C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828E-C553-4BCC-9E1E-53D7EBBDD72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51B97-A9CF-45E7-AFD2-3AF9FA788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11EFB-0F6B-495C-ACF2-3126DE66E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71E4-C481-4EED-B4E2-7CDA9CFD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5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0614C-D0BE-4BD0-B9D3-E14C8E74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828E-C553-4BCC-9E1E-53D7EBBDD72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E53908-6DF5-4CAC-8FE6-794FCD24C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0010B-DFEC-49F3-8AA9-94A76E40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71E4-C481-4EED-B4E2-7CDA9CFD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7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0D62F-1DE8-4A98-A8E7-1364A26A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0476B-79A3-4CEB-9DBC-6C706DA84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F29395-5573-42B9-B6CB-4F69D0C6D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0340F-2308-4FC4-96E8-8A2E8E9F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828E-C553-4BCC-9E1E-53D7EBBDD72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E090-23E1-4062-A92A-97961B0D0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C59C0-0601-4922-858D-15650903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71E4-C481-4EED-B4E2-7CDA9CFD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5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104CC-876B-4B11-94C9-66B4C1C75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91CA50-4D37-47D0-9A82-B94A3FC2D6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E0152-346B-4E6F-AF2B-EA39866D7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61A2F-A58A-40D5-91CE-18946A1E4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6828E-C553-4BCC-9E1E-53D7EBBDD72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A4DE9-7361-4BB0-BCEB-F66F89409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9644D-EF3A-4E40-9802-31656F230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671E4-C481-4EED-B4E2-7CDA9CFD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6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E357F-9AC0-4DD6-B77A-C911C0AC4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677E9-A076-43E8-AC90-4FF8A2C0B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E02A7-462B-4514-B82F-F733DB583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6828E-C553-4BCC-9E1E-53D7EBBDD727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DAF2E-E6A6-479E-BB9A-429456B36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CE17A-2E99-4D7E-8368-751149C4A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671E4-C481-4EED-B4E2-7CDA9CFD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0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76B83-7613-4EE0-8743-43D622CF42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Ubiquitous Performance Analysis (UPA) Notes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6EEA9D-F869-4250-A880-8307D84552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3860-4002-48FC-BD43-7CF791EEE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744"/>
            <a:ext cx="10515600" cy="5990219"/>
          </a:xfrm>
        </p:spPr>
        <p:txBody>
          <a:bodyPr/>
          <a:lstStyle/>
          <a:p>
            <a:r>
              <a:rPr lang="en-US" dirty="0"/>
              <a:t>Agenda: Talk about other tools in UPA workflows</a:t>
            </a:r>
          </a:p>
          <a:p>
            <a:r>
              <a:rPr lang="en-US" dirty="0"/>
              <a:t>Agenda: Talk about plugging tools into each other as part of UPA</a:t>
            </a:r>
          </a:p>
          <a:p>
            <a:r>
              <a:rPr lang="en-US" dirty="0"/>
              <a:t>Agenda: Talk about tuning UPA measurement, what’s on by default?</a:t>
            </a:r>
          </a:p>
          <a:p>
            <a:r>
              <a:rPr lang="en-US" dirty="0"/>
              <a:t>Agenda: Shared or common tool components (score-p, caliper as measurement).  Adiak.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572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E4F0A-9DD0-4A79-ADEC-3807C8B2F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8667"/>
            <a:ext cx="10515600" cy="5838296"/>
          </a:xfrm>
        </p:spPr>
        <p:txBody>
          <a:bodyPr/>
          <a:lstStyle/>
          <a:p>
            <a:r>
              <a:rPr lang="en-US" dirty="0"/>
              <a:t>ORNL </a:t>
            </a:r>
            <a:r>
              <a:rPr lang="en-US" dirty="0" err="1"/>
              <a:t>Caascade</a:t>
            </a:r>
            <a:r>
              <a:rPr lang="en-US" dirty="0"/>
              <a:t>: Module environment will run source code analysis.  What MPI/functions are applications using?  X-Alt style information.  </a:t>
            </a:r>
          </a:p>
          <a:p>
            <a:r>
              <a:rPr lang="en-US" dirty="0"/>
              <a:t>Heavy overlap with monitoring </a:t>
            </a:r>
          </a:p>
          <a:p>
            <a:r>
              <a:rPr lang="en-US" dirty="0" err="1"/>
              <a:t>ProPE</a:t>
            </a:r>
            <a:r>
              <a:rPr lang="en-US" dirty="0"/>
              <a:t> out of Dresden may be in a UPA area, unsure</a:t>
            </a:r>
          </a:p>
          <a:p>
            <a:r>
              <a:rPr lang="en-US" dirty="0"/>
              <a:t>JSC may be collecting high-level metrics that is shared with users</a:t>
            </a:r>
          </a:p>
          <a:p>
            <a:r>
              <a:rPr lang="en-US" dirty="0"/>
              <a:t>Many applications have built-in timers that record data with every run.  Can graph nightly test results.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46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3942-FA75-42FF-A2E9-9D4A1EE44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8054D-0AEF-4ACB-86B6-9510D5A18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5126567"/>
          </a:xfrm>
        </p:spPr>
        <p:txBody>
          <a:bodyPr/>
          <a:lstStyle/>
          <a:p>
            <a:r>
              <a:rPr lang="en-US" dirty="0"/>
              <a:t>Adiak – Sharing name/value pairs among tools</a:t>
            </a:r>
          </a:p>
          <a:p>
            <a:pPr lvl="1"/>
            <a:r>
              <a:rPr lang="en-US" dirty="0"/>
              <a:t>MDHIM – (</a:t>
            </a:r>
            <a:r>
              <a:rPr lang="en-US" dirty="0" err="1"/>
              <a:t>hxhim</a:t>
            </a:r>
            <a:r>
              <a:rPr lang="en-US" dirty="0"/>
              <a:t>) </a:t>
            </a:r>
            <a:r>
              <a:rPr lang="en-US" dirty="0" err="1"/>
              <a:t>multidemsional</a:t>
            </a:r>
            <a:r>
              <a:rPr lang="en-US" dirty="0"/>
              <a:t> hash in memory, also has key/value space over MPI.  </a:t>
            </a:r>
          </a:p>
          <a:p>
            <a:r>
              <a:rPr lang="en-US" dirty="0"/>
              <a:t>Gotcha – Alternative to LD_PRELOAD.  Wraps functions though API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3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22186-F2FA-4143-8A12-F5909F0D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UPA differences from classic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81BCB-D8B2-46D4-8A03-0D5F9B54D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0775"/>
          </a:xfrm>
        </p:spPr>
        <p:txBody>
          <a:bodyPr/>
          <a:lstStyle/>
          <a:p>
            <a:r>
              <a:rPr lang="en-US" dirty="0"/>
              <a:t>Attribution of metrics to application space</a:t>
            </a:r>
          </a:p>
          <a:p>
            <a:r>
              <a:rPr lang="en-US" dirty="0"/>
              <a:t>Job launch easier</a:t>
            </a:r>
          </a:p>
          <a:p>
            <a:r>
              <a:rPr lang="en-US" dirty="0"/>
              <a:t>Communication easier (or more tied to application)</a:t>
            </a:r>
          </a:p>
          <a:p>
            <a:r>
              <a:rPr lang="en-US" dirty="0"/>
              <a:t>Outputting data is managed by application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8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1ED5-3601-4BFF-A8F0-724346269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of UPA	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7AF1A-2348-42C6-97C2-A37BC661E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SPOT is LLNL’s current idea. Uses </a:t>
            </a:r>
            <a:r>
              <a:rPr lang="en-US" dirty="0" err="1"/>
              <a:t>crossfilter</a:t>
            </a:r>
            <a:r>
              <a:rPr lang="en-US" dirty="0"/>
              <a:t>.</a:t>
            </a:r>
          </a:p>
          <a:p>
            <a:r>
              <a:rPr lang="en-US" dirty="0"/>
              <a:t>Maybe technologies in </a:t>
            </a:r>
            <a:r>
              <a:rPr lang="en-US" dirty="0" err="1"/>
              <a:t>ProPe</a:t>
            </a:r>
            <a:r>
              <a:rPr lang="en-US" dirty="0"/>
              <a:t>?</a:t>
            </a:r>
          </a:p>
          <a:p>
            <a:r>
              <a:rPr lang="en-US" dirty="0"/>
              <a:t>Feeding data in </a:t>
            </a:r>
            <a:r>
              <a:rPr lang="en-US" dirty="0" err="1"/>
              <a:t>splunk</a:t>
            </a:r>
            <a:r>
              <a:rPr lang="en-US" dirty="0"/>
              <a:t>, Grafana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1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04074-112F-4DFB-B8E1-818CFF92A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UPA Trade-offs between Apps and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FF6F3-3237-4242-8B00-FB027BD03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332"/>
            <a:ext cx="10515600" cy="5075767"/>
          </a:xfrm>
        </p:spPr>
        <p:txBody>
          <a:bodyPr/>
          <a:lstStyle/>
          <a:p>
            <a:r>
              <a:rPr lang="en-US" dirty="0"/>
              <a:t>Would be nice to have a UPA that doesn’t require as tight application integration.</a:t>
            </a:r>
          </a:p>
          <a:p>
            <a:pPr lvl="1"/>
            <a:r>
              <a:rPr lang="en-US" dirty="0"/>
              <a:t>Sampling, symbol/</a:t>
            </a:r>
            <a:r>
              <a:rPr lang="en-US" dirty="0" err="1"/>
              <a:t>lineno</a:t>
            </a:r>
            <a:r>
              <a:rPr lang="en-US" dirty="0"/>
              <a:t> lookups for attribution</a:t>
            </a:r>
          </a:p>
          <a:p>
            <a:pPr lvl="1"/>
            <a:r>
              <a:rPr lang="en-US" dirty="0"/>
              <a:t>Would need techniques to capture app metadata</a:t>
            </a:r>
          </a:p>
          <a:p>
            <a:r>
              <a:rPr lang="en-US" dirty="0"/>
              <a:t>UPA is harder for facilities that don’t develop their own applications, or run community codes.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52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CC385-3E50-4221-97EF-459F6DA61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Tightly Integrated tools/applications help each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737D4-DF99-4795-9874-532786CFE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Calculating FOMs</a:t>
            </a:r>
          </a:p>
          <a:p>
            <a:r>
              <a:rPr lang="en-US" dirty="0"/>
              <a:t>Load balance metrics</a:t>
            </a:r>
          </a:p>
          <a:p>
            <a:endParaRPr lang="en-US" dirty="0"/>
          </a:p>
          <a:p>
            <a:r>
              <a:rPr lang="en-US" dirty="0"/>
              <a:t>Nicer if tools provide infrastructure, but applications create/interpret these metrics</a:t>
            </a:r>
          </a:p>
          <a:p>
            <a:endParaRPr lang="en-US" dirty="0"/>
          </a:p>
          <a:p>
            <a:r>
              <a:rPr lang="en-US" dirty="0"/>
              <a:t>Can be distinct from UPA, but goes along </a:t>
            </a:r>
            <a:r>
              <a:rPr lang="en-US"/>
              <a:t>with it too.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18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313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Ubiquitous Performance Analysis (UPA) Notes</vt:lpstr>
      <vt:lpstr>PowerPoint Presentation</vt:lpstr>
      <vt:lpstr>PowerPoint Presentation</vt:lpstr>
      <vt:lpstr>Infrastructure</vt:lpstr>
      <vt:lpstr>UPA differences from classic tools</vt:lpstr>
      <vt:lpstr>Visualization of UPA data</vt:lpstr>
      <vt:lpstr>UPA Trade-offs between Apps and Facilities</vt:lpstr>
      <vt:lpstr>Tightly Integrated tools/applications help each other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Ubiquitous Performance Analysis (UPA) Notes</dc:title>
  <dc:creator>Legendre, Matthew P.</dc:creator>
  <cp:lastModifiedBy>Legendre, Matthew P.</cp:lastModifiedBy>
  <cp:revision>8</cp:revision>
  <dcterms:created xsi:type="dcterms:W3CDTF">2019-07-31T17:31:49Z</dcterms:created>
  <dcterms:modified xsi:type="dcterms:W3CDTF">2019-07-31T19:00:14Z</dcterms:modified>
</cp:coreProperties>
</file>